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63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521C7D-ED63-4DD9-9989-B7E2BB61C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3A7D921-5A05-4BAD-8BB2-D680CA852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7CEFA57-1D62-483C-88C3-3F2513DB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1CAA4-4E68-4B26-87F8-E17E9952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0099EB-C49D-4BA9-A08C-AC36A9EC8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871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8B7363-5932-499C-84CC-0C2294796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E3F695-AD40-4A18-89A4-2C5E94558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E138867-871C-4180-B25C-204095702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871E9B-88EE-4D21-AE87-7DDB83886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8365DA-7F54-46D8-8EB7-DE13A392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8319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D4A955-E122-4FEB-AC91-2B2664790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DDCDB79-A3BF-4270-B4F7-F337F31E9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9DA089-E1B9-4780-B900-4300CAFD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D5520B7-FF81-4A4D-BC5B-5BFA5F125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95B7DE-3421-40EE-B41D-13F1302D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9567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CBA542-5C90-49EB-8B17-F25429AC6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895FB8-1DD7-491C-95DA-16A7DCC6B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85F30D3-8080-4B95-BD3F-E89C24AA4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BE71999-36B9-4DD9-960E-B693D92B4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7C80EF-4D7A-4FBA-9C89-37A223A0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9AE2BB0-D10A-40CB-8B8D-CC74729F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2532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46AE59-8739-4DD9-BCD4-B4E6AAF42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07C549F-5139-4AEC-A7ED-8F3EF9829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F985C4A-F19D-4B88-AF5C-1C2C66BB2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F6D1064-D426-4F10-AF40-75D02F44E8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3457433-F675-4F23-86A0-EB714926D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35AF6A9-E086-4BB9-8827-746B838E5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0198D86-229B-425E-BC04-49CF99551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D725D9A-A86C-4264-A8C8-A246DF4D6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7212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D9EE12-BE10-4E73-98E7-E6DFBA5F1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F21BBFA-959E-4840-BC8D-195A31311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6255E3A-9933-4F24-8F96-BE9CC19F0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C36A457-4E5B-4EE9-9AFB-0675F6E2D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4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C44DBC4-F5FF-4507-8F8E-469AAA3CE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42FA4A8-F5E3-4FD2-BE26-0C777B3DE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91A9504-2BB9-409C-A7B6-C7D6A014F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7813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00DAF6-C93D-464C-9A77-69A7AB44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0E245E-F601-4671-8191-3EEBF00E6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7CC1922-F3CE-4FB7-BA53-D9294987DE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B886EF-A4E0-4C1B-B884-E801951C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7BB06A2-1622-48AC-8C17-268CC4082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2EB5E69-F0F5-4AA6-B896-D8034B5D3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5186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10AE9B-5DCB-4E9D-A5D1-07210ED85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4630514-F4CB-4916-A29E-D1C67E7079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EA51107-AB95-4C07-AB46-453614DE3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143CEA6-B8CC-4828-93E7-067D94EC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C77D048-744E-4FD5-87DE-EBB1685DF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D83C7DA-CF94-4092-A541-44AF8BF8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414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3BBBA2-0711-4119-AE21-C1731BB8B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ACFA75B-5FB9-418D-8559-05EA7521AC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F8A7600-F7A8-4DD4-AE87-13D1B58F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8FA3807-A2B1-44A8-BA4A-E8C222E8B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ABCBB2-F5E9-4975-8E87-D2EF278C7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4081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94E4F9F-1C2C-420B-9D53-9ABF15BA9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7C46CB8-AF6B-4716-8B90-B8234A2CD5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59E4730-E110-43D1-8C9F-0B89FCBA7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9443B21-4EAB-4D2C-875E-50665DB50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200C3A-A54E-4753-A403-2D2972B3E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7510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2E75890-5F2C-4C91-953B-D0EFB42F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71B4FC1-92ED-4957-8999-6336FFC39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C07F28-5A10-4B26-AB7B-964A22145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B16E6-CA2A-4031-A489-CF329B98BC7F}" type="datetimeFigureOut">
              <a:rPr lang="sv-SE" smtClean="0"/>
              <a:t>2017-09-01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D040FF-38E7-4F56-9492-3CCBB3417D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7A64265-E29C-449A-B27D-A2E690C33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52016-A69E-4F5E-B5E6-93BEFCE35E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15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72306B3A-B140-4A5E-9504-3A3F78DD4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241" y="3963042"/>
            <a:ext cx="3140891" cy="26501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6B976E6A-71A2-47AF-8A5A-D2A00FEBA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627" y="4062458"/>
            <a:ext cx="1219200" cy="904875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29F4D86E-D68D-4213-A33E-1232D1529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36" y="3963042"/>
            <a:ext cx="3140891" cy="2650127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8EA477E1-CC70-4228-A2D2-787BAC529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385" y="4062458"/>
            <a:ext cx="1219200" cy="904875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F211C442-F8D0-4DCF-8B56-EA086B1EE86F}"/>
              </a:ext>
            </a:extLst>
          </p:cNvPr>
          <p:cNvSpPr/>
          <p:nvPr/>
        </p:nvSpPr>
        <p:spPr>
          <a:xfrm>
            <a:off x="240523" y="0"/>
            <a:ext cx="54822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Aktivitetsreglering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783D6DAF-4436-4D34-B03E-E5DC25AB8521}"/>
              </a:ext>
            </a:extLst>
          </p:cNvPr>
          <p:cNvSpPr txBox="1"/>
          <p:nvPr/>
        </p:nvSpPr>
        <p:spPr>
          <a:xfrm>
            <a:off x="511088" y="875788"/>
            <a:ext cx="5354158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När man har ADHD har man svårt med aktivitetsreglering. </a:t>
            </a:r>
            <a:br>
              <a:rPr lang="sv-SE" sz="1400" dirty="0"/>
            </a:br>
            <a:r>
              <a:rPr lang="sv-SE" sz="1400" dirty="0"/>
              <a:t>Det yttrar sig olika. Gemensamt är att kroppens ”skärmsläckare” </a:t>
            </a:r>
            <a:br>
              <a:rPr lang="sv-SE" sz="1400" dirty="0"/>
            </a:br>
            <a:r>
              <a:rPr lang="sv-SE" sz="1400" dirty="0"/>
              <a:t>vill slå på. Har man AD</a:t>
            </a:r>
            <a:r>
              <a:rPr lang="sv-SE" sz="1400" b="1" u="sng" dirty="0"/>
              <a:t>H</a:t>
            </a:r>
            <a:r>
              <a:rPr lang="sv-SE" sz="1400" dirty="0"/>
              <a:t>D vill man inte att det ska hända. Då rör </a:t>
            </a:r>
            <a:br>
              <a:rPr lang="sv-SE" sz="1400" dirty="0"/>
            </a:br>
            <a:r>
              <a:rPr lang="sv-SE" sz="1400" dirty="0"/>
              <a:t>man musen hela tiden. Har man AD(H)D är det ”skönt” när det händer. </a:t>
            </a:r>
            <a:br>
              <a:rPr lang="sv-SE" sz="1400" dirty="0"/>
            </a:br>
            <a:r>
              <a:rPr lang="sv-SE" sz="1400" dirty="0"/>
              <a:t>En person med AD</a:t>
            </a:r>
            <a:r>
              <a:rPr lang="sv-SE" sz="1400" b="1" u="sng" dirty="0"/>
              <a:t>H</a:t>
            </a:r>
            <a:r>
              <a:rPr lang="sv-SE" sz="1400" dirty="0"/>
              <a:t>D blir hyper och gör allt för att ”skärmsläckaren” </a:t>
            </a:r>
            <a:br>
              <a:rPr lang="sv-SE" sz="1400" dirty="0"/>
            </a:br>
            <a:r>
              <a:rPr lang="sv-SE" sz="1400" dirty="0"/>
              <a:t>inte ska kicka igång. En person med AD(H)D går ner i varv och in i sin </a:t>
            </a:r>
            <a:br>
              <a:rPr lang="sv-SE" sz="1400" dirty="0"/>
            </a:br>
            <a:r>
              <a:rPr lang="sv-SE" sz="1400" dirty="0"/>
              <a:t>bubbla. För båda blir det svårt att följa med i t ex skolarbetet. </a:t>
            </a:r>
            <a:br>
              <a:rPr lang="sv-SE" sz="1400" dirty="0"/>
            </a:br>
            <a:r>
              <a:rPr lang="sv-SE" sz="1400" dirty="0"/>
              <a:t>Den ena har ingen koncentration pga. hyperaktivitet och den andre </a:t>
            </a:r>
            <a:br>
              <a:rPr lang="sv-SE" sz="1400" dirty="0"/>
            </a:br>
            <a:r>
              <a:rPr lang="sv-SE" sz="1400" dirty="0"/>
              <a:t>för att den inte hänger med och är inne i sin egen bubbla. Eleven </a:t>
            </a:r>
            <a:br>
              <a:rPr lang="sv-SE" sz="1400" dirty="0"/>
            </a:br>
            <a:r>
              <a:rPr lang="sv-SE" sz="1400" dirty="0"/>
              <a:t>med AD(H)D stör inte och därför missas ofta problematiken. </a:t>
            </a:r>
            <a:br>
              <a:rPr lang="sv-SE" sz="1400" dirty="0"/>
            </a:br>
            <a:r>
              <a:rPr lang="sv-SE" sz="1400" dirty="0"/>
              <a:t>Eleven med AD</a:t>
            </a:r>
            <a:r>
              <a:rPr lang="sv-SE" sz="1400" b="1" u="sng" dirty="0"/>
              <a:t>H</a:t>
            </a:r>
            <a:r>
              <a:rPr lang="sv-SE" sz="1400" dirty="0"/>
              <a:t>D stör ofta andra och uppmärksammas. 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0BDC24B-3445-48BC-B688-DB9F0F41498A}"/>
              </a:ext>
            </a:extLst>
          </p:cNvPr>
          <p:cNvSpPr/>
          <p:nvPr/>
        </p:nvSpPr>
        <p:spPr>
          <a:xfrm>
            <a:off x="1900914" y="3372819"/>
            <a:ext cx="10807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AD</a:t>
            </a:r>
            <a:r>
              <a:rPr lang="sv-SE" sz="2800" b="1" u="sng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</a:t>
            </a:r>
            <a:r>
              <a:rPr lang="sv-SE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3A82582-4239-4A0D-B5E7-BF2EF0B450CF}"/>
              </a:ext>
            </a:extLst>
          </p:cNvPr>
          <p:cNvSpPr/>
          <p:nvPr/>
        </p:nvSpPr>
        <p:spPr>
          <a:xfrm>
            <a:off x="7719645" y="3372819"/>
            <a:ext cx="13051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AD(H)D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27B89925-E2B8-4B97-977C-F182EA8577BF}"/>
              </a:ext>
            </a:extLst>
          </p:cNvPr>
          <p:cNvSpPr txBox="1"/>
          <p:nvPr/>
        </p:nvSpPr>
        <p:spPr>
          <a:xfrm rot="20913861">
            <a:off x="3678276" y="3729065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Hoppa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E15B1BF3-468D-4AD6-A2F0-DABD124A1EDC}"/>
              </a:ext>
            </a:extLst>
          </p:cNvPr>
          <p:cNvSpPr txBox="1"/>
          <p:nvPr/>
        </p:nvSpPr>
        <p:spPr>
          <a:xfrm rot="20249209">
            <a:off x="3530882" y="4218410"/>
            <a:ext cx="110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Prata/låta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FF140461-00CE-4066-B45E-150FABB2BCB8}"/>
              </a:ext>
            </a:extLst>
          </p:cNvPr>
          <p:cNvSpPr txBox="1"/>
          <p:nvPr/>
        </p:nvSpPr>
        <p:spPr>
          <a:xfrm rot="837240">
            <a:off x="4694986" y="3685050"/>
            <a:ext cx="892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Gå runt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49EE983E-0EBC-4852-BBDF-CB29D9FB0E05}"/>
              </a:ext>
            </a:extLst>
          </p:cNvPr>
          <p:cNvSpPr txBox="1"/>
          <p:nvPr/>
        </p:nvSpPr>
        <p:spPr>
          <a:xfrm rot="21054367">
            <a:off x="4174071" y="4915619"/>
            <a:ext cx="1694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Slå med pennan</a:t>
            </a:r>
            <a:br>
              <a:rPr lang="sv-SE" dirty="0"/>
            </a:br>
            <a:r>
              <a:rPr lang="sv-SE" dirty="0"/>
              <a:t>på bordet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CB20133E-E1A9-4FA2-A499-65E3A781A7A6}"/>
              </a:ext>
            </a:extLst>
          </p:cNvPr>
          <p:cNvSpPr txBox="1"/>
          <p:nvPr/>
        </p:nvSpPr>
        <p:spPr>
          <a:xfrm rot="837240">
            <a:off x="3913430" y="5741175"/>
            <a:ext cx="1701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Gunga på stolen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67FE5F72-E2B1-4115-9824-54219C2FDC78}"/>
              </a:ext>
            </a:extLst>
          </p:cNvPr>
          <p:cNvSpPr txBox="1"/>
          <p:nvPr/>
        </p:nvSpPr>
        <p:spPr>
          <a:xfrm>
            <a:off x="10475844" y="3629147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Zzzzzzz</a:t>
            </a:r>
            <a:r>
              <a:rPr lang="sv-SE" dirty="0"/>
              <a:t>…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E7EFFB09-2332-46F8-B32F-990090C7767D}"/>
              </a:ext>
            </a:extLst>
          </p:cNvPr>
          <p:cNvSpPr txBox="1"/>
          <p:nvPr/>
        </p:nvSpPr>
        <p:spPr>
          <a:xfrm>
            <a:off x="3529734" y="6175499"/>
            <a:ext cx="117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Ifrågasätta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643FB56D-C31E-4413-9101-EA0BE3348A99}"/>
              </a:ext>
            </a:extLst>
          </p:cNvPr>
          <p:cNvSpPr txBox="1"/>
          <p:nvPr/>
        </p:nvSpPr>
        <p:spPr>
          <a:xfrm rot="837240">
            <a:off x="4864494" y="6328246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Pilla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BD145842-B86D-40B8-A69F-A8880AAB81EB}"/>
              </a:ext>
            </a:extLst>
          </p:cNvPr>
          <p:cNvSpPr/>
          <p:nvPr/>
        </p:nvSpPr>
        <p:spPr>
          <a:xfrm>
            <a:off x="6373767" y="440860"/>
            <a:ext cx="18950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28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Hjälpmedel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59FCAEB9-4233-4471-A4F7-F5021B76B522}"/>
              </a:ext>
            </a:extLst>
          </p:cNvPr>
          <p:cNvSpPr txBox="1"/>
          <p:nvPr/>
        </p:nvSpPr>
        <p:spPr>
          <a:xfrm>
            <a:off x="6373767" y="875788"/>
            <a:ext cx="460972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Tydliga instruktioner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Hjälp att komma igång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Rimliga 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Timetimer</a:t>
            </a:r>
            <a:r>
              <a:rPr lang="sv-SE" dirty="0"/>
              <a:t> (eller annat tidsstöd)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Något att pilla med, t ex en stressboll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Bestämda pauser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Mycket stöd av pedagog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(Medicin för att hjälpa aktivitetsregleringen)</a:t>
            </a:r>
            <a:br>
              <a:rPr lang="sv-SE" dirty="0"/>
            </a:br>
            <a:endParaRPr lang="sv-SE" dirty="0"/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D62A90A3-CF3C-4D07-8B52-99B495C717BE}"/>
              </a:ext>
            </a:extLst>
          </p:cNvPr>
          <p:cNvSpPr txBox="1"/>
          <p:nvPr/>
        </p:nvSpPr>
        <p:spPr>
          <a:xfrm>
            <a:off x="9283336" y="6328247"/>
            <a:ext cx="2765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© www.supermamsen.com</a:t>
            </a:r>
          </a:p>
        </p:txBody>
      </p:sp>
    </p:spTree>
    <p:extLst>
      <p:ext uri="{BB962C8B-B14F-4D97-AF65-F5344CB8AC3E}">
        <p14:creationId xmlns:p14="http://schemas.microsoft.com/office/powerpoint/2010/main" val="2920068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76</Words>
  <Application>Microsoft Office PowerPoint</Application>
  <PresentationFormat>Bredbild</PresentationFormat>
  <Paragraphs>22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John Englund</dc:creator>
  <cp:lastModifiedBy>John Englund</cp:lastModifiedBy>
  <cp:revision>6</cp:revision>
  <dcterms:created xsi:type="dcterms:W3CDTF">2017-09-01T06:50:45Z</dcterms:created>
  <dcterms:modified xsi:type="dcterms:W3CDTF">2017-09-01T07:38:36Z</dcterms:modified>
</cp:coreProperties>
</file>